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58" r:id="rId5"/>
    <p:sldId id="259" r:id="rId6"/>
    <p:sldId id="260" r:id="rId7"/>
    <p:sldId id="261" r:id="rId8"/>
    <p:sldId id="262" r:id="rId9"/>
    <p:sldId id="263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4" d="100"/>
          <a:sy n="94" d="100"/>
        </p:scale>
        <p:origin x="174" y="79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EA5C66-ADBE-4BEB-8C2C-8D8DDD5943C5}" type="datetimeFigureOut">
              <a:rPr lang="ru-RU" smtClean="0"/>
              <a:t>06.05.2020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C788D4-4DB6-4840-A0A4-9B54CBEF253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214290"/>
            <a:ext cx="5256584" cy="4294830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сад 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 Огонёк»</a:t>
            </a:r>
            <a: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000" b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Коронавирус</a:t>
            </a:r>
            <a:r>
              <a:rPr lang="ru-RU" sz="6000" b="1" dirty="0" smtClean="0">
                <a:solidFill>
                  <a:srgbClr val="FF0000"/>
                </a:solidFill>
                <a:latin typeface="Comic Sans MS" pitchFamily="66" charset="0"/>
              </a:rPr>
              <a:t> </a:t>
            </a:r>
            <a:br>
              <a:rPr lang="ru-RU" sz="6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6000" b="1" dirty="0" smtClean="0">
                <a:solidFill>
                  <a:srgbClr val="FF0000"/>
                </a:solidFill>
                <a:latin typeface="Comic Sans MS" pitchFamily="66" charset="0"/>
              </a:rPr>
              <a:t/>
            </a:r>
            <a:br>
              <a:rPr lang="ru-RU" sz="6000" b="1" dirty="0" smtClean="0">
                <a:solidFill>
                  <a:srgbClr val="FF0000"/>
                </a:solidFill>
                <a:latin typeface="Comic Sans MS" pitchFamily="66" charset="0"/>
              </a:rPr>
            </a:br>
            <a:r>
              <a:rPr lang="ru-RU" sz="48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нужно знать?</a:t>
            </a:r>
            <a:endParaRPr lang="ru-RU" sz="4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504" y="5229200"/>
            <a:ext cx="5976664" cy="1628800"/>
          </a:xfrm>
        </p:spPr>
        <p:txBody>
          <a:bodyPr>
            <a:normAutofit/>
          </a:bodyPr>
          <a:lstStyle/>
          <a:p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Ст. </a:t>
            </a:r>
            <a:r>
              <a:rPr lang="ru-RU" sz="2800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медсестра:Хадиева</a:t>
            </a:r>
            <a:r>
              <a:rPr lang="ru-RU" sz="2800" b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А.М.</a:t>
            </a:r>
            <a:endParaRPr lang="ru-RU" sz="28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785794"/>
            <a:ext cx="4429156" cy="4786345"/>
          </a:xfrm>
        </p:spPr>
        <p:txBody>
          <a:bodyPr>
            <a:normAutofit fontScale="90000"/>
          </a:bodyPr>
          <a:lstStyle/>
          <a:p>
            <a:r>
              <a:rPr lang="ru-RU" sz="4900" b="1" dirty="0" smtClean="0">
                <a:solidFill>
                  <a:srgbClr val="FFFF00"/>
                </a:solidFill>
              </a:rPr>
              <a:t> </a:t>
            </a:r>
            <a:r>
              <a:rPr lang="ru-RU" sz="49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</a:t>
            </a:r>
            <a: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ерегите себя </a:t>
            </a:r>
            <a:b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b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своих близких!</a:t>
            </a:r>
            <a:br>
              <a:rPr lang="ru-RU" sz="49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  <a:r>
              <a:rPr lang="ru-RU" dirty="0">
                <a:solidFill>
                  <a:srgbClr val="0070C0"/>
                </a:solidFill>
              </a:rPr>
              <a:t>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357166"/>
            <a:ext cx="6286544" cy="857256"/>
          </a:xfrm>
        </p:spPr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Что такое </a:t>
            </a:r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коронавирус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?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28736"/>
            <a:ext cx="3543296" cy="469742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b="1" dirty="0"/>
              <a:t>Коронавирус – это </a:t>
            </a:r>
            <a:r>
              <a:rPr lang="ru-RU" b="1" dirty="0" smtClean="0"/>
              <a:t>целое семейство </a:t>
            </a:r>
            <a:r>
              <a:rPr lang="ru-RU" b="1" dirty="0"/>
              <a:t>вирусов, которое включает более 30 видов. </a:t>
            </a:r>
            <a:endParaRPr lang="ru-RU" b="1" dirty="0" smtClean="0"/>
          </a:p>
          <a:p>
            <a:pPr marL="0" indent="0">
              <a:buNone/>
            </a:pPr>
            <a:r>
              <a:rPr lang="ru-RU" b="1" dirty="0" smtClean="0"/>
              <a:t>Виды </a:t>
            </a:r>
            <a:r>
              <a:rPr lang="ru-RU" b="1" dirty="0"/>
              <a:t>объединены в 2 подсемейства. Они могут заражать не только человека, но и животных – кошек, собак, птиц, свиней и крупный рогатый скот.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7143800" cy="857256"/>
          </a:xfrm>
        </p:spPr>
        <p:txBody>
          <a:bodyPr>
            <a:normAutofit/>
          </a:bodyPr>
          <a:lstStyle/>
          <a:p>
            <a:r>
              <a:rPr lang="ru-RU" sz="40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распространяется вирус?</a:t>
            </a:r>
            <a:endParaRPr lang="ru-RU" sz="40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000108"/>
            <a:ext cx="3900486" cy="54292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FFFF00"/>
                </a:solidFill>
              </a:rPr>
              <a:t>Коронавирус попадает в организм через слизистые — конъюнктивы глаз, носа, верхних дыхательных путей. </a:t>
            </a:r>
            <a:endParaRPr lang="ru-RU" b="1" dirty="0" smtClean="0">
              <a:solidFill>
                <a:srgbClr val="FFFF00"/>
              </a:solidFill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</a:rPr>
              <a:t>Самые </a:t>
            </a:r>
            <a:r>
              <a:rPr lang="ru-RU" b="1" dirty="0">
                <a:solidFill>
                  <a:srgbClr val="FFFF00"/>
                </a:solidFill>
              </a:rPr>
              <a:t>распространенные пути передачи — бытовой (общая посуда, полотенца, предметы быта), контактный (через рукопожатия, близкий контакт), воздушно-капельный (по воздуху от зараженного к здоровому).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2842847d4943645e4ce5e284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3429000"/>
            <a:ext cx="2238374" cy="31382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6572296" cy="1143000"/>
          </a:xfrm>
        </p:spPr>
        <p:txBody>
          <a:bodyPr>
            <a:noAutofit/>
          </a:bodyPr>
          <a:lstStyle/>
          <a:p>
            <a:r>
              <a:rPr lang="ru-RU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Симптомы коронавируса :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85860"/>
            <a:ext cx="4038600" cy="4840303"/>
          </a:xfrm>
        </p:spPr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Основными признаками коронавируса являются:</a:t>
            </a:r>
          </a:p>
          <a:p>
            <a:pPr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слабость, усталость</a:t>
            </a:r>
          </a:p>
          <a:p>
            <a:pPr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затрудненное дыхание</a:t>
            </a:r>
          </a:p>
          <a:p>
            <a:pPr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высокая температура</a:t>
            </a:r>
          </a:p>
          <a:p>
            <a:pPr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кашель (сухой или с небольшим количеством мокроты) и/или боль в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горле</a:t>
            </a:r>
          </a:p>
          <a:p>
            <a:pPr>
              <a:buNone/>
            </a:pP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симптоматике коронавирус схож с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простудой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респираторными заболеваниями. </a:t>
            </a:r>
            <a:endParaRPr lang="ru-RU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Особое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внимание стоит обратить на одышку: при ее наличии немедленно обратитесь к врачу.</a:t>
            </a:r>
          </a:p>
          <a:p>
            <a:endParaRPr lang="ru-RU" b="1" dirty="0">
              <a:solidFill>
                <a:srgbClr val="FF0000"/>
              </a:solidFill>
            </a:endParaRPr>
          </a:p>
        </p:txBody>
      </p:sp>
      <p:pic>
        <p:nvPicPr>
          <p:cNvPr id="5" name="Содержимое 4" descr="бо-ьной-ма-ьчик-в-кровати-с-симптомами-ихора-ки-и-термометра-в-его-70843381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500826" y="1000108"/>
            <a:ext cx="2434979" cy="2643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Как защититься от коронавируса?</a:t>
            </a:r>
            <a:endParaRPr lang="ru-RU" sz="40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НИКАКИХ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РУКОПОЖАТИЙ</a:t>
            </a:r>
            <a:r>
              <a:rPr lang="ru-RU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3200" b="1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Используйте </a:t>
            </a:r>
            <a:r>
              <a:rPr lang="ru-RU" sz="32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другие способы для приветствия – кивок или улыбка.</a:t>
            </a:r>
          </a:p>
          <a:p>
            <a:pPr>
              <a:buNone/>
            </a:pPr>
            <a:r>
              <a:rPr lang="ru-RU" dirty="0" smtClean="0">
                <a:latin typeface="Comic Sans MS" pitchFamily="66" charset="0"/>
              </a:rPr>
              <a:t/>
            </a:r>
            <a:br>
              <a:rPr lang="ru-RU" dirty="0" smtClean="0">
                <a:latin typeface="Comic Sans MS" pitchFamily="66" charset="0"/>
              </a:rPr>
            </a:br>
            <a:endParaRPr lang="ru-RU" dirty="0">
              <a:latin typeface="Comic Sans MS" pitchFamily="66" charset="0"/>
            </a:endParaRPr>
          </a:p>
        </p:txBody>
      </p:sp>
      <p:pic>
        <p:nvPicPr>
          <p:cNvPr id="5" name="Содержимое 4" descr="3824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72000" y="1928802"/>
            <a:ext cx="4324352" cy="43243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14282" y="428604"/>
            <a:ext cx="4038600" cy="4525963"/>
          </a:xfrm>
        </p:spPr>
        <p:txBody>
          <a:bodyPr/>
          <a:lstStyle/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ИЗБЕГАЙТЕ</a:t>
            </a:r>
          </a:p>
          <a:p>
            <a:pPr algn="ctr">
              <a:buNone/>
            </a:pP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КОНТАКТОВ</a:t>
            </a:r>
            <a:r>
              <a:rPr lang="ru-RU" sz="32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3200" b="1" dirty="0"/>
              <a:t>Дотрагивайтесь до любых поверхностей только тыльной стороной руки – до выключателей света, кнопок в лифте.</a:t>
            </a:r>
          </a:p>
          <a:p>
            <a:endParaRPr lang="ru-RU" dirty="0"/>
          </a:p>
        </p:txBody>
      </p:sp>
      <p:pic>
        <p:nvPicPr>
          <p:cNvPr id="5" name="Содержимое 4" descr="ef1843-dokunmak-yasaktir-isaretilevhasietiketi.jpg"/>
          <p:cNvPicPr>
            <a:picLocks noGrp="1" noChangeAspect="1"/>
          </p:cNvPicPr>
          <p:nvPr>
            <p:ph sz="half" idx="2"/>
          </p:nvPr>
        </p:nvPicPr>
        <p:blipFill>
          <a:blip r:embed="rId2" cstate="print"/>
          <a:stretch>
            <a:fillRect/>
          </a:stretch>
        </p:blipFill>
        <p:spPr>
          <a:xfrm>
            <a:off x="4429124" y="1357298"/>
            <a:ext cx="4395790" cy="4393004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571480"/>
            <a:ext cx="4038600" cy="555468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/>
              <a:t> </a:t>
            </a: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ДЕЗИНФЕКЦИЯ</a:t>
            </a:r>
            <a:endParaRPr lang="ru-RU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магазинах, транспорте и прочих общественных местах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обязательно используйте дезинфицирующие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салфетки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антисептические средства.</a:t>
            </a:r>
            <a:endParaRPr lang="ru-RU" dirty="0"/>
          </a:p>
        </p:txBody>
      </p:sp>
      <p:pic>
        <p:nvPicPr>
          <p:cNvPr id="5" name="Содержимое 4" descr="мыть-рук-ваш-22770054 (2)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000628" y="428604"/>
            <a:ext cx="3802938" cy="2626226"/>
          </a:xfrm>
        </p:spPr>
      </p:pic>
      <p:pic>
        <p:nvPicPr>
          <p:cNvPr id="6" name="Рисунок 5" descr="depositphotos_103843440-stock-illustration-illustration-of-a-person-wip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15008" y="3500438"/>
            <a:ext cx="2928958" cy="292895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500042"/>
            <a:ext cx="4038600" cy="5626121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itchFamily="18" charset="0"/>
              </a:rPr>
              <a:t>МОЙТЕ РУКИ С МЫЛОМ</a:t>
            </a:r>
            <a:endParaRPr lang="ru-RU" sz="3200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Делайте это 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10 – 20 секунд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и / или используйте дезинфицирующее средство для рук на спиртовой основе, содержащее более 60% спирта всякий раз, когда вы возвращаетесь домой из ЛЮБОГО места, где были другие люди.</a:t>
            </a:r>
          </a:p>
          <a:p>
            <a:endParaRPr lang="ru-RU" dirty="0"/>
          </a:p>
        </p:txBody>
      </p:sp>
      <p:pic>
        <p:nvPicPr>
          <p:cNvPr id="5" name="Содержимое 4" descr="depositphotos_81174216-stock-illustration-illustration-of-a-person-washing.jpg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500562" y="1285860"/>
            <a:ext cx="4429156" cy="442915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1520" y="428604"/>
            <a:ext cx="3787080" cy="562612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первых </a:t>
            </a:r>
            <a:endParaRPr lang="ru-RU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симптомах простуды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оставайтесь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дома,</a:t>
            </a:r>
            <a:endParaRPr lang="ru-RU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>
              <a:buNone/>
            </a:pPr>
            <a:r>
              <a:rPr lang="ru-RU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 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заражайте других. При появлении одышки на фоне простуды — </a:t>
            </a:r>
            <a:r>
              <a:rPr lang="ru-RU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вызывайте врача.</a:t>
            </a:r>
          </a:p>
          <a:p>
            <a:pPr algn="ctr">
              <a:buNone/>
            </a:pP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Маски есть смысл носить только заболевшим, а не 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здоровым!</a:t>
            </a:r>
            <a:endParaRPr lang="ru-RU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6" name="Рисунок 5" descr="маска-че-овека-ме-ицинская-8507167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9124" y="3286124"/>
            <a:ext cx="3009904" cy="3009904"/>
          </a:xfrm>
          <a:prstGeom prst="rect">
            <a:avLst/>
          </a:prstGeom>
        </p:spPr>
      </p:pic>
      <p:pic>
        <p:nvPicPr>
          <p:cNvPr id="5" name="Содержимое 4" descr="3F2WW3nwNCY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6000760" y="652426"/>
            <a:ext cx="2643206" cy="264320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93</TotalTime>
  <Words>221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МАДОУ Детский сад « Огонёк»  Коронавирус   Что нужно знать?</vt:lpstr>
      <vt:lpstr>Что такое коронавирус ? </vt:lpstr>
      <vt:lpstr>Как распространяется вирус?</vt:lpstr>
      <vt:lpstr>Симптомы коронавируса :</vt:lpstr>
      <vt:lpstr>Как защититься от коронавируса?</vt:lpstr>
      <vt:lpstr>Презентация PowerPoint</vt:lpstr>
      <vt:lpstr>Презентация PowerPoint</vt:lpstr>
      <vt:lpstr>Презентация PowerPoint</vt:lpstr>
      <vt:lpstr>Презентация PowerPoint</vt:lpstr>
      <vt:lpstr> Берегите себя  и  своих близких!   Спасибо за внимание! 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Ден</dc:creator>
  <cp:lastModifiedBy>андрей</cp:lastModifiedBy>
  <cp:revision>13</cp:revision>
  <dcterms:created xsi:type="dcterms:W3CDTF">2020-03-17T17:44:06Z</dcterms:created>
  <dcterms:modified xsi:type="dcterms:W3CDTF">2020-05-06T16:14:21Z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260813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